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FB7657-D950-433B-B77F-B86BF137047F}" v="7" dt="2026-01-27T01:41:05.7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8" d="100"/>
          <a:sy n="18" d="100"/>
        </p:scale>
        <p:origin x="31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9EA5-CB52-4172-8CAE-C0BF6A4E22B4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B2B4-E369-4F63-818F-C8A46724BC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8149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9EA5-CB52-4172-8CAE-C0BF6A4E22B4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B2B4-E369-4F63-818F-C8A46724BC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629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9EA5-CB52-4172-8CAE-C0BF6A4E22B4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B2B4-E369-4F63-818F-C8A46724BC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97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9EA5-CB52-4172-8CAE-C0BF6A4E22B4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B2B4-E369-4F63-818F-C8A46724BC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560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9EA5-CB52-4172-8CAE-C0BF6A4E22B4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B2B4-E369-4F63-818F-C8A46724BC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4933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9EA5-CB52-4172-8CAE-C0BF6A4E22B4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B2B4-E369-4F63-818F-C8A46724BC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0355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9EA5-CB52-4172-8CAE-C0BF6A4E22B4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B2B4-E369-4F63-818F-C8A46724BC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1427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9EA5-CB52-4172-8CAE-C0BF6A4E22B4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B2B4-E369-4F63-818F-C8A46724BC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749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9EA5-CB52-4172-8CAE-C0BF6A4E22B4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B2B4-E369-4F63-818F-C8A46724BC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397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9EA5-CB52-4172-8CAE-C0BF6A4E22B4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B2B4-E369-4F63-818F-C8A46724BC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8961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9EA5-CB52-4172-8CAE-C0BF6A4E22B4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B2B4-E369-4F63-818F-C8A46724BC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749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9C9EA5-CB52-4172-8CAE-C0BF6A4E22B4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44B2B4-E369-4F63-818F-C8A46724BC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250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kumimoji="1"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kumimoji="1"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31AF4B-81D2-C439-81FF-C28CACC3C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0490239-0FCB-47CE-585D-573090AAA6B4}"/>
              </a:ext>
            </a:extLst>
          </p:cNvPr>
          <p:cNvSpPr/>
          <p:nvPr/>
        </p:nvSpPr>
        <p:spPr>
          <a:xfrm>
            <a:off x="0" y="0"/>
            <a:ext cx="30275213" cy="7200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473" tIns="58236" rIns="116473" bIns="58236" anchor="ctr"/>
          <a:lstStyle/>
          <a:p>
            <a:pPr algn="ctr" defTabSz="3669055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5095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C9A68BF-FA9D-B47C-517B-AC232A9D3BB7}"/>
              </a:ext>
            </a:extLst>
          </p:cNvPr>
          <p:cNvSpPr txBox="1"/>
          <p:nvPr/>
        </p:nvSpPr>
        <p:spPr>
          <a:xfrm>
            <a:off x="1135856" y="1594084"/>
            <a:ext cx="1400175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500" dirty="0"/>
              <a:t>展示タイトル</a:t>
            </a:r>
            <a:endParaRPr kumimoji="1" lang="en-US" altLang="ja-JP" sz="75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363C9B6-E0E7-CFAE-6457-C5170B37B172}"/>
              </a:ext>
            </a:extLst>
          </p:cNvPr>
          <p:cNvSpPr txBox="1"/>
          <p:nvPr/>
        </p:nvSpPr>
        <p:spPr>
          <a:xfrm>
            <a:off x="-26446312" y="7200000"/>
            <a:ext cx="25964159" cy="6555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kumimoji="1" lang="ja-JP" altLang="en-US" sz="6000" dirty="0">
                <a:solidFill>
                  <a:schemeClr val="tx2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ポスターサイズは、　</a:t>
            </a:r>
            <a:r>
              <a:rPr kumimoji="1" lang="en-US" altLang="ja-JP" sz="6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A0</a:t>
            </a:r>
            <a:r>
              <a:rPr kumimoji="1" lang="ja-JP" altLang="en-US" sz="6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タテ（</a:t>
            </a:r>
            <a:r>
              <a:rPr kumimoji="1" lang="en-US" altLang="ja-JP" sz="6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841x1189mm)</a:t>
            </a:r>
            <a:r>
              <a:rPr kumimoji="1" lang="ja-JP" altLang="en-US" sz="6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6000" dirty="0">
                <a:solidFill>
                  <a:schemeClr val="tx2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です</a:t>
            </a:r>
            <a:endParaRPr kumimoji="1" lang="en-US" altLang="ja-JP" sz="6000" dirty="0">
              <a:solidFill>
                <a:schemeClr val="tx2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kumimoji="1" lang="ja-JP" altLang="en-US" sz="6000" dirty="0">
                <a:solidFill>
                  <a:schemeClr val="tx2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見出し部分には、　</a:t>
            </a:r>
            <a:r>
              <a:rPr kumimoji="1" lang="ja-JP" altLang="en-US" sz="6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展示タイトルと企業名</a:t>
            </a:r>
            <a:r>
              <a:rPr kumimoji="1" lang="en-US" altLang="ja-JP" sz="6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kumimoji="1" lang="ja-JP" altLang="en-US" sz="6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大学名</a:t>
            </a:r>
            <a:r>
              <a:rPr kumimoji="1" lang="ja-JP" altLang="en-US" sz="6000" dirty="0">
                <a:solidFill>
                  <a:schemeClr val="tx2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を入れてください</a:t>
            </a:r>
            <a:endParaRPr kumimoji="1" lang="en-US" altLang="ja-JP" sz="6000" dirty="0">
              <a:solidFill>
                <a:schemeClr val="tx2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kumimoji="1" lang="ja-JP" altLang="en-US" sz="6000" dirty="0">
                <a:solidFill>
                  <a:schemeClr val="tx2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見出し部分、本文部分ともに、フォント、文字サイズ、レイアウトは自由です</a:t>
            </a:r>
            <a:endParaRPr kumimoji="1" lang="en-US" altLang="ja-JP" sz="6000" dirty="0">
              <a:solidFill>
                <a:schemeClr val="tx2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kumimoji="1" lang="ja-JP" altLang="en-US" sz="6000" dirty="0">
                <a:solidFill>
                  <a:schemeClr val="tx2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原稿は</a:t>
            </a:r>
            <a:r>
              <a:rPr kumimoji="1" lang="en-US" altLang="ja-JP" sz="6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PDF</a:t>
            </a:r>
            <a:r>
              <a:rPr kumimoji="1" lang="ja-JP" altLang="en-US" sz="6000" dirty="0">
                <a:solidFill>
                  <a:schemeClr val="tx2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に変換してから提出をお願いします</a:t>
            </a:r>
            <a:endParaRPr kumimoji="1" lang="en-US" altLang="ja-JP" sz="6000" dirty="0">
              <a:solidFill>
                <a:schemeClr val="tx2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kumimoji="1" lang="en-US" altLang="ja-JP" sz="6000" dirty="0">
                <a:solidFill>
                  <a:schemeClr val="tx2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PDF</a:t>
            </a:r>
            <a:r>
              <a:rPr kumimoji="1" lang="ja-JP" altLang="en-US" sz="6000" dirty="0">
                <a:solidFill>
                  <a:schemeClr val="tx2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に変換した後、文字化けやレイアウトのずれがないか確認してください</a:t>
            </a:r>
            <a:endParaRPr kumimoji="1" lang="en-US" altLang="ja-JP" sz="6000" dirty="0">
              <a:solidFill>
                <a:schemeClr val="tx2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kumimoji="1" lang="en-US" altLang="ja-JP" sz="6000" dirty="0">
                <a:solidFill>
                  <a:schemeClr val="tx2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A0</a:t>
            </a:r>
            <a:r>
              <a:rPr kumimoji="1" lang="ja-JP" altLang="en-US" sz="6000" dirty="0">
                <a:solidFill>
                  <a:schemeClr val="tx2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で印刷しますので、イラストや写真の解像度にご注意ください</a:t>
            </a:r>
            <a:endParaRPr kumimoji="1" lang="en-US" altLang="ja-JP" sz="6000" dirty="0">
              <a:solidFill>
                <a:schemeClr val="tx2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kumimoji="1" lang="ja-JP" altLang="en-US" sz="6000" dirty="0">
                <a:solidFill>
                  <a:schemeClr val="tx2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色味は印刷時に若干変化する場合があります</a:t>
            </a:r>
            <a:endParaRPr kumimoji="1" lang="en-US" altLang="ja-JP" sz="6000" dirty="0">
              <a:solidFill>
                <a:schemeClr val="tx2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3A68489-BAE4-5A5D-C5E1-FD1A55F03D7C}"/>
              </a:ext>
            </a:extLst>
          </p:cNvPr>
          <p:cNvSpPr txBox="1"/>
          <p:nvPr/>
        </p:nvSpPr>
        <p:spPr>
          <a:xfrm>
            <a:off x="-26446312" y="5358709"/>
            <a:ext cx="9212778" cy="144655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8800" b="1" dirty="0">
                <a:solidFill>
                  <a:schemeClr val="bg1"/>
                </a:solidFill>
              </a:rPr>
              <a:t>作成時の</a:t>
            </a:r>
            <a:r>
              <a:rPr kumimoji="1" lang="ja-JP" altLang="en-US" sz="8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注意</a:t>
            </a:r>
            <a:r>
              <a:rPr kumimoji="1" lang="ja-JP" altLang="en-US" sz="8800" b="1" dirty="0">
                <a:solidFill>
                  <a:schemeClr val="bg1"/>
                </a:solidFill>
              </a:rPr>
              <a:t>事項</a:t>
            </a:r>
            <a:endParaRPr kumimoji="1" lang="en-US" altLang="ja-JP" sz="8800" b="1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08E9F29-3124-4344-D4DD-CBA96C37B501}"/>
              </a:ext>
            </a:extLst>
          </p:cNvPr>
          <p:cNvSpPr txBox="1"/>
          <p:nvPr/>
        </p:nvSpPr>
        <p:spPr>
          <a:xfrm>
            <a:off x="1135856" y="4142071"/>
            <a:ext cx="1400175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500"/>
              <a:t>氏名・所属</a:t>
            </a:r>
            <a:r>
              <a:rPr kumimoji="1" lang="ja-JP" altLang="en-US" sz="7500" dirty="0"/>
              <a:t>（企業名</a:t>
            </a:r>
            <a:r>
              <a:rPr kumimoji="1" lang="en-US" altLang="ja-JP" sz="7500" dirty="0"/>
              <a:t>/</a:t>
            </a:r>
            <a:r>
              <a:rPr kumimoji="1" lang="ja-JP" altLang="en-US" sz="7500" dirty="0"/>
              <a:t>大学名）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56F4FDD-323F-3D7A-E84B-789CA4C94891}"/>
              </a:ext>
            </a:extLst>
          </p:cNvPr>
          <p:cNvSpPr txBox="1"/>
          <p:nvPr/>
        </p:nvSpPr>
        <p:spPr>
          <a:xfrm>
            <a:off x="32186877" y="2976752"/>
            <a:ext cx="513754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500" dirty="0"/>
              <a:t>見出し部分</a:t>
            </a:r>
            <a:endParaRPr kumimoji="1" lang="en-US" altLang="ja-JP" sz="7500" dirty="0"/>
          </a:p>
        </p:txBody>
      </p:sp>
      <p:sp>
        <p:nvSpPr>
          <p:cNvPr id="9" name="左中かっこ 8">
            <a:extLst>
              <a:ext uri="{FF2B5EF4-FFF2-40B4-BE49-F238E27FC236}">
                <a16:creationId xmlns:a16="http://schemas.microsoft.com/office/drawing/2014/main" id="{101D29C6-7FD7-7A46-C011-040855A209A4}"/>
              </a:ext>
            </a:extLst>
          </p:cNvPr>
          <p:cNvSpPr/>
          <p:nvPr/>
        </p:nvSpPr>
        <p:spPr>
          <a:xfrm flipH="1">
            <a:off x="31067692" y="468989"/>
            <a:ext cx="1119187" cy="6073739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左中かっこ 12">
            <a:extLst>
              <a:ext uri="{FF2B5EF4-FFF2-40B4-BE49-F238E27FC236}">
                <a16:creationId xmlns:a16="http://schemas.microsoft.com/office/drawing/2014/main" id="{9B8E1E97-B237-F6EE-E5CE-DB1FACA2ABA8}"/>
              </a:ext>
            </a:extLst>
          </p:cNvPr>
          <p:cNvSpPr/>
          <p:nvPr/>
        </p:nvSpPr>
        <p:spPr>
          <a:xfrm flipH="1">
            <a:off x="31067692" y="7434853"/>
            <a:ext cx="1119186" cy="34899921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02D0C49-0D1D-F876-A2B0-E1F059E9F018}"/>
              </a:ext>
            </a:extLst>
          </p:cNvPr>
          <p:cNvSpPr txBox="1"/>
          <p:nvPr/>
        </p:nvSpPr>
        <p:spPr>
          <a:xfrm>
            <a:off x="32186878" y="24261565"/>
            <a:ext cx="513754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500" dirty="0"/>
              <a:t>本文部分</a:t>
            </a:r>
          </a:p>
        </p:txBody>
      </p:sp>
    </p:spTree>
    <p:extLst>
      <p:ext uri="{BB962C8B-B14F-4D97-AF65-F5344CB8AC3E}">
        <p14:creationId xmlns:p14="http://schemas.microsoft.com/office/powerpoint/2010/main" val="3228373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</TotalTime>
  <Words>111</Words>
  <Application>Microsoft Office PowerPoint</Application>
  <PresentationFormat>ユーザー設定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長倉 恭子</dc:creator>
  <cp:lastModifiedBy>鈴木 健一</cp:lastModifiedBy>
  <cp:revision>5</cp:revision>
  <dcterms:created xsi:type="dcterms:W3CDTF">2026-01-26T11:51:19Z</dcterms:created>
  <dcterms:modified xsi:type="dcterms:W3CDTF">2026-01-27T04:59:23Z</dcterms:modified>
</cp:coreProperties>
</file>